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Coming Soon"/>
      <p:regular r:id="rId16"/>
    </p:embeddedFon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Mono-regular.fntdata"/><Relationship Id="rId16" Type="http://schemas.openxmlformats.org/officeDocument/2006/relationships/font" Target="fonts/ComingSoon-regular.fntdata"/><Relationship Id="rId5" Type="http://schemas.openxmlformats.org/officeDocument/2006/relationships/slide" Target="slides/slide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2.xml"/><Relationship Id="rId18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Coming Soon"/>
              <a:buNone/>
              <a:defRPr sz="28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  <a:defRPr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ming Soon"/>
              <a:defRPr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pic>
        <p:nvPicPr>
          <p:cNvPr descr="watercolor cover photo.jpg" id="9" name="Shape 9"/>
          <p:cNvPicPr preferRelativeResize="0"/>
          <p:nvPr/>
        </p:nvPicPr>
        <p:blipFill rotWithShape="1">
          <a:blip r:embed="rId1">
            <a:alphaModFix/>
          </a:blip>
          <a:srcRect b="0" l="0" r="0" t="55567"/>
          <a:stretch/>
        </p:blipFill>
        <p:spPr>
          <a:xfrm rot="5400000">
            <a:off x="-2165987" y="2153737"/>
            <a:ext cx="5167999" cy="836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wish Women Code.png"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7926" y="4302699"/>
            <a:ext cx="1037926" cy="7541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475" y="57900"/>
            <a:ext cx="4847050" cy="484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color cover photo.jpg" id="57" name="Shape 57"/>
          <p:cNvPicPr preferRelativeResize="0"/>
          <p:nvPr/>
        </p:nvPicPr>
        <p:blipFill rotWithShape="1">
          <a:blip r:embed="rId4">
            <a:alphaModFix/>
          </a:blip>
          <a:srcRect b="0" l="51428" r="0" t="67261"/>
          <a:stretch/>
        </p:blipFill>
        <p:spPr>
          <a:xfrm rot="5399997">
            <a:off x="-2037637" y="2037639"/>
            <a:ext cx="5143499" cy="1068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color cover photo.jpg" id="58" name="Shape 58"/>
          <p:cNvPicPr preferRelativeResize="0"/>
          <p:nvPr/>
        </p:nvPicPr>
        <p:blipFill rotWithShape="1">
          <a:blip r:embed="rId4">
            <a:alphaModFix/>
          </a:blip>
          <a:srcRect b="0" l="51428" r="0" t="67261"/>
          <a:stretch/>
        </p:blipFill>
        <p:spPr>
          <a:xfrm rot="5399997">
            <a:off x="6029587" y="2029089"/>
            <a:ext cx="5143499" cy="108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m-and-eric-mind-blown.gif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24" y="242312"/>
            <a:ext cx="6988324" cy="46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390950" y="242325"/>
            <a:ext cx="6377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CC0000"/>
                </a:solidFill>
                <a:latin typeface="Coming Soon"/>
                <a:ea typeface="Coming Soon"/>
                <a:cs typeface="Coming Soon"/>
                <a:sym typeface="Coming Soon"/>
              </a:rPr>
              <a:t>Yeah</a:t>
            </a:r>
            <a:r>
              <a:rPr lang="en" sz="3600">
                <a:solidFill>
                  <a:srgbClr val="CC0000"/>
                </a:solidFill>
                <a:latin typeface="Coming Soon"/>
                <a:ea typeface="Coming Soon"/>
                <a:cs typeface="Coming Soon"/>
                <a:sym typeface="Coming Soon"/>
              </a:rPr>
              <a:t> that was a lot.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2394675" y="4259550"/>
            <a:ext cx="4667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Let’s slow down.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347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Generating Models, and other stuff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988725"/>
            <a:ext cx="8668200" cy="200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 generate a Feed model, type: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Rails generate scaffold Feed name:string url:string description:string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This will generate a Feed model (Ruby class) for Feed, with a couple attributes (name, url, and description.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Rails generate model Feed </a:t>
            </a:r>
            <a:r>
              <a:rPr lang="en"/>
              <a:t>will do that too. But the “scaffold” command comes with a host of extras: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69900" y="2988825"/>
            <a:ext cx="78984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</a:pPr>
            <a:r>
              <a:rPr lang="en" sz="16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A migration file in db/migrate, which will create the database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</a:pPr>
            <a:r>
              <a:rPr lang="en" sz="16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A feeds_controller in your controllers folder with seven methods already laid out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Resources :feeds </a:t>
            </a:r>
            <a:r>
              <a:rPr lang="en" sz="16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routes in your config/routes.rb folder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</a:pPr>
            <a:r>
              <a:rPr lang="en" sz="16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7 view files that correspond to the 7 controller methods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color cover photo.jpg"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55567"/>
          <a:stretch/>
        </p:blipFill>
        <p:spPr>
          <a:xfrm rot="5400000">
            <a:off x="-2123550" y="2153737"/>
            <a:ext cx="5083125" cy="8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1152024" y="403875"/>
            <a:ext cx="6839952" cy="1140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0000"/>
                </a:solidFill>
                <a:latin typeface="Coming Soon"/>
              </a:rPr>
              <a:t>Write for a Living</a:t>
            </a:r>
          </a:p>
        </p:txBody>
      </p:sp>
      <p:sp>
        <p:nvSpPr>
          <p:cNvPr id="65" name="Shape 65"/>
          <p:cNvSpPr/>
          <p:nvPr/>
        </p:nvSpPr>
        <p:spPr>
          <a:xfrm>
            <a:off x="2968000" y="1482925"/>
            <a:ext cx="2793079" cy="4374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0000"/>
                </a:solidFill>
                <a:latin typeface="Coming Soon"/>
              </a:rPr>
              <a:t>Session 3: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-94000" y="2052262"/>
            <a:ext cx="9007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Mentors: Elisheva Aeder, Miriam Herman, Daniella Penn</a:t>
            </a:r>
          </a:p>
        </p:txBody>
      </p:sp>
      <p:sp>
        <p:nvSpPr>
          <p:cNvPr id="67" name="Shape 67"/>
          <p:cNvSpPr/>
          <p:nvPr/>
        </p:nvSpPr>
        <p:spPr>
          <a:xfrm>
            <a:off x="1297498" y="2621574"/>
            <a:ext cx="7006927" cy="11774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0000"/>
                </a:solidFill>
                <a:latin typeface="Coming Soon"/>
              </a:rPr>
              <a:t>Learn: Ruby on Rails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is Ruby on Rails?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Ruby on Rails is a </a:t>
            </a:r>
            <a:r>
              <a:rPr b="1" lang="en"/>
              <a:t>FRAMEWORK</a:t>
            </a:r>
            <a:r>
              <a:rPr lang="en"/>
              <a:t> for building websites.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It’s a basic structure, or pattern that all your web apps can follow,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making it easy to determine what goes where.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Three letters to remember: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MVC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750" y="1051637"/>
            <a:ext cx="3470575" cy="3040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915975" y="117250"/>
            <a:ext cx="81228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If you were building a house, you’d have different pieces of architecture to take care of different functions. 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1077075" y="1335175"/>
            <a:ext cx="163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Roof to keep your head dry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6916500" y="1588225"/>
            <a:ext cx="163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Walls to keep out bad neighbors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999375" y="3653075"/>
            <a:ext cx="163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Door to let friends in</a:t>
            </a:r>
            <a:r>
              <a:rPr lang="en">
                <a:latin typeface="Coming Soon"/>
                <a:ea typeface="Coming Soon"/>
                <a:cs typeface="Coming Soon"/>
                <a:sym typeface="Coming Soon"/>
              </a:rPr>
              <a:t> </a:t>
            </a:r>
          </a:p>
        </p:txBody>
      </p:sp>
      <p:cxnSp>
        <p:nvCxnSpPr>
          <p:cNvPr id="83" name="Shape 83"/>
          <p:cNvCxnSpPr>
            <a:stCxn id="81" idx="1"/>
            <a:endCxn id="78" idx="3"/>
          </p:cNvCxnSpPr>
          <p:nvPr/>
        </p:nvCxnSpPr>
        <p:spPr>
          <a:xfrm flipH="1">
            <a:off x="6547200" y="2111575"/>
            <a:ext cx="369300" cy="4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" name="Shape 84"/>
          <p:cNvCxnSpPr/>
          <p:nvPr/>
        </p:nvCxnSpPr>
        <p:spPr>
          <a:xfrm>
            <a:off x="2335275" y="1929050"/>
            <a:ext cx="1077000" cy="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" name="Shape 85"/>
          <p:cNvCxnSpPr/>
          <p:nvPr/>
        </p:nvCxnSpPr>
        <p:spPr>
          <a:xfrm flipH="1" rot="10800000">
            <a:off x="2385600" y="3308075"/>
            <a:ext cx="18117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When building a web app, you’ll need to</a:t>
            </a:r>
            <a:r>
              <a:rPr lang="en"/>
              <a:t>: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05575" y="13638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1) Talk to Your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2) Display to Your Users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3) Negotiate Traffic Between the 2</a:t>
            </a:r>
          </a:p>
        </p:txBody>
      </p:sp>
      <p:sp>
        <p:nvSpPr>
          <p:cNvPr id="92" name="Shape 92"/>
          <p:cNvSpPr/>
          <p:nvPr/>
        </p:nvSpPr>
        <p:spPr>
          <a:xfrm>
            <a:off x="4710700" y="1254662"/>
            <a:ext cx="2073600" cy="915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Models</a:t>
            </a:r>
          </a:p>
        </p:txBody>
      </p:sp>
      <p:sp>
        <p:nvSpPr>
          <p:cNvPr id="93" name="Shape 93"/>
          <p:cNvSpPr/>
          <p:nvPr/>
        </p:nvSpPr>
        <p:spPr>
          <a:xfrm>
            <a:off x="5526000" y="2397575"/>
            <a:ext cx="2073600" cy="9609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94" name="Shape 94"/>
          <p:cNvSpPr/>
          <p:nvPr/>
        </p:nvSpPr>
        <p:spPr>
          <a:xfrm>
            <a:off x="5938675" y="3871700"/>
            <a:ext cx="1821900" cy="572700"/>
          </a:xfrm>
          <a:prstGeom prst="rect">
            <a:avLst/>
          </a:prstGeom>
          <a:solidFill>
            <a:srgbClr val="EE795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Controllers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337800" y="1627075"/>
            <a:ext cx="12180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*possible reordering to have models flow to controllers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450"/>
            <a:ext cx="8839200" cy="4077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318600" y="3338200"/>
            <a:ext cx="27579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0">
                <a:latin typeface="Coming Soon"/>
                <a:ea typeface="Coming Soon"/>
                <a:cs typeface="Coming Soon"/>
                <a:sym typeface="Coming Soon"/>
              </a:rPr>
              <a:t>MVC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06100" y="233525"/>
            <a:ext cx="8520600" cy="13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Let’s Do This Thing.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074900" y="868025"/>
            <a:ext cx="7682100" cy="2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ming Soon"/>
                <a:ea typeface="Coming Soon"/>
                <a:cs typeface="Coming Soon"/>
                <a:sym typeface="Coming Soon"/>
              </a:rPr>
              <a:t>Creating a brand new Rails project</a:t>
            </a: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If you don’t have Ruby on Rails yet, type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gem install rails</a:t>
            </a: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 into your terminal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Navigate to a folder where you want to keep your project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Type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rails new [name of project]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You will have a new folder with the name of your project. Cd into it, and open it using your text editor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The “app” folder is where you’ll do most of your work</a:t>
            </a:r>
          </a:p>
          <a:p>
            <a:pPr indent="-342900" lvl="0" marL="457200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Open it up, and check out the folders. Do any of them sound familiar?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180500" y="3856275"/>
            <a:ext cx="6783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latin typeface="Coming Soon"/>
                <a:ea typeface="Coming Soon"/>
                <a:cs typeface="Coming Soon"/>
                <a:sym typeface="Coming Soon"/>
              </a:rPr>
              <a:t>Rails App in Action</a:t>
            </a: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:</a:t>
            </a:r>
          </a:p>
          <a:p>
            <a:pPr indent="-330200" lvl="0" marL="457200" rtl="0" algn="ctr">
              <a:spcBef>
                <a:spcPts val="0"/>
              </a:spcBef>
              <a:buSzPct val="100000"/>
              <a:buAutoNum type="arabicParenR"/>
            </a:pP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In your project folder, type</a:t>
            </a:r>
            <a:r>
              <a:rPr lang="en" sz="1600"/>
              <a:t>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Rails Server </a:t>
            </a: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(or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Rails S</a:t>
            </a: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)</a:t>
            </a:r>
          </a:p>
          <a:p>
            <a:pPr indent="-330200" lvl="0" marL="457200" rtl="0" algn="ctr">
              <a:spcBef>
                <a:spcPts val="0"/>
              </a:spcBef>
              <a:buSzPct val="100000"/>
              <a:buFont typeface="Coming Soon"/>
              <a:buAutoNum type="arabicParenR"/>
            </a:pPr>
            <a:r>
              <a:rPr lang="en" sz="1600">
                <a:latin typeface="Coming Soon"/>
                <a:ea typeface="Coming Soon"/>
                <a:cs typeface="Coming Soon"/>
                <a:sym typeface="Coming Soon"/>
              </a:rPr>
              <a:t>Type localhost3000 in your browser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545100" y="299450"/>
            <a:ext cx="2009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Crowded slide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925" y="0"/>
            <a:ext cx="3093550" cy="3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536475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 have an app! Now what?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742400" y="1088325"/>
            <a:ext cx="8520600" cy="22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000000"/>
                </a:solidFill>
              </a:rPr>
              <a:t>Models</a:t>
            </a:r>
            <a:r>
              <a:rPr lang="en" sz="2000"/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What kind of data do we want to hold on to?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What are the “objects” or “classes” we’ll hold in our app?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790575" y="2908875"/>
            <a:ext cx="80124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The Major Characters</a:t>
            </a:r>
            <a:r>
              <a:rPr lang="en"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:</a:t>
            </a: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  <a:buChar char="-"/>
            </a:pPr>
            <a:r>
              <a:rPr lang="en"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Airbnb</a:t>
            </a: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  <a:buChar char="-"/>
            </a:pPr>
            <a:r>
              <a:rPr lang="en"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Blog/Twitter</a:t>
            </a: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oming Soon"/>
              <a:buChar char="-"/>
            </a:pPr>
            <a:r>
              <a:rPr lang="en"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Facebook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ing Soon"/>
                <a:ea typeface="Coming Soon"/>
                <a:cs typeface="Coming Soon"/>
                <a:sym typeface="Coming Soon"/>
              </a:rPr>
              <a:t>What attributes will each have? How are they connected?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72700" y="815125"/>
            <a:ext cx="1480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Have a lag from first txt box to second so they can think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950" y="2908875"/>
            <a:ext cx="2237899" cy="15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26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SQL Database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975" y="1017724"/>
            <a:ext cx="4644894" cy="36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978500" y="2084475"/>
            <a:ext cx="1203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Unique ID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1316700" y="2613337"/>
            <a:ext cx="759300" cy="1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8" name="Shape 128"/>
          <p:cNvSpPr txBox="1"/>
          <p:nvPr/>
        </p:nvSpPr>
        <p:spPr>
          <a:xfrm>
            <a:off x="978500" y="2791950"/>
            <a:ext cx="1203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ming Soon"/>
                <a:ea typeface="Coming Soon"/>
                <a:cs typeface="Coming Soon"/>
                <a:sym typeface="Coming Soon"/>
              </a:rPr>
              <a:t>Assigned every time an item is saved to the 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